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50800000" cy="28575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25" d="100"/>
          <a:sy n="25" d="100"/>
        </p:scale>
        <p:origin x="176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350000" y="4676514"/>
            <a:ext cx="38100000" cy="994833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350000" y="15008492"/>
            <a:ext cx="38100000" cy="6899008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A127-1353-431B-874E-C614F1C88770}" type="datetimeFigureOut">
              <a:rPr lang="it-IT" smtClean="0"/>
              <a:t>23/06/25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6D0-93F8-4E24-9EC5-5262C6FDFD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313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A127-1353-431B-874E-C614F1C88770}" type="datetimeFigureOut">
              <a:rPr lang="it-IT" smtClean="0"/>
              <a:t>23/06/25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6D0-93F8-4E24-9EC5-5262C6FDFD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782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36353750" y="1521354"/>
            <a:ext cx="10953750" cy="24215992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492500" y="1521354"/>
            <a:ext cx="32226250" cy="24215992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A127-1353-431B-874E-C614F1C88770}" type="datetimeFigureOut">
              <a:rPr lang="it-IT" smtClean="0"/>
              <a:t>23/06/25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6D0-93F8-4E24-9EC5-5262C6FDFD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0072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A127-1353-431B-874E-C614F1C88770}" type="datetimeFigureOut">
              <a:rPr lang="it-IT" smtClean="0"/>
              <a:t>23/06/25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6D0-93F8-4E24-9EC5-5262C6FDFD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7149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66042" y="7123911"/>
            <a:ext cx="43815000" cy="11886404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66042" y="19122766"/>
            <a:ext cx="43815000" cy="625077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A127-1353-431B-874E-C614F1C88770}" type="datetimeFigureOut">
              <a:rPr lang="it-IT" smtClean="0"/>
              <a:t>23/06/25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6D0-93F8-4E24-9EC5-5262C6FDFD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0536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492500" y="7606772"/>
            <a:ext cx="21590000" cy="18130575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25717500" y="7606772"/>
            <a:ext cx="21590000" cy="18130575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A127-1353-431B-874E-C614F1C88770}" type="datetimeFigureOut">
              <a:rPr lang="it-IT" smtClean="0"/>
              <a:t>23/06/25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6D0-93F8-4E24-9EC5-5262C6FDFD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214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99117" y="1521357"/>
            <a:ext cx="43815000" cy="5523179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99123" y="7004847"/>
            <a:ext cx="21490779" cy="34329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99123" y="10437813"/>
            <a:ext cx="21490779" cy="15352450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25717500" y="7004847"/>
            <a:ext cx="21596617" cy="34329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25717500" y="10437813"/>
            <a:ext cx="21596617" cy="15352450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A127-1353-431B-874E-C614F1C88770}" type="datetimeFigureOut">
              <a:rPr lang="it-IT" smtClean="0"/>
              <a:t>23/06/25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6D0-93F8-4E24-9EC5-5262C6FDFD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6933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A127-1353-431B-874E-C614F1C88770}" type="datetimeFigureOut">
              <a:rPr lang="it-IT" smtClean="0"/>
              <a:t>23/06/25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6D0-93F8-4E24-9EC5-5262C6FDFD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4683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A127-1353-431B-874E-C614F1C88770}" type="datetimeFigureOut">
              <a:rPr lang="it-IT" smtClean="0"/>
              <a:t>23/06/25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6D0-93F8-4E24-9EC5-5262C6FDFD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8737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99123" y="1905000"/>
            <a:ext cx="16384321" cy="66675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1596617" y="4114274"/>
            <a:ext cx="25717500" cy="203067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499123" y="8572501"/>
            <a:ext cx="16384321" cy="158816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A127-1353-431B-874E-C614F1C88770}" type="datetimeFigureOut">
              <a:rPr lang="it-IT" smtClean="0"/>
              <a:t>23/06/25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6D0-93F8-4E24-9EC5-5262C6FDFD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8921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99123" y="1905000"/>
            <a:ext cx="16384321" cy="66675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1596617" y="4114274"/>
            <a:ext cx="25717500" cy="203067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499123" y="8572501"/>
            <a:ext cx="16384321" cy="158816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7A127-1353-431B-874E-C614F1C88770}" type="datetimeFigureOut">
              <a:rPr lang="it-IT" smtClean="0"/>
              <a:t>23/06/25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E06D0-93F8-4E24-9EC5-5262C6FDFD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9752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3492500" y="1521357"/>
            <a:ext cx="43815000" cy="5523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92500" y="7606772"/>
            <a:ext cx="43815000" cy="18130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3492500" y="26484794"/>
            <a:ext cx="11430000" cy="15213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7A127-1353-431B-874E-C614F1C88770}" type="datetimeFigureOut">
              <a:rPr lang="it-IT" smtClean="0"/>
              <a:t>23/06/25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16827500" y="26484794"/>
            <a:ext cx="17145000" cy="15213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35877500" y="26484794"/>
            <a:ext cx="11430000" cy="15213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E06D0-93F8-4E24-9EC5-5262C6FDFD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2560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E7D9B8-5A05-C1ED-91A4-C485B6736D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5BD3665-43E3-9A19-F03D-9C9E83C42E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FC11361-8140-9944-2A5F-3ACF3F1C647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62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CC8E7C5-4C45-5AF4-7191-B527E42423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C7C08D9-257F-5210-2E32-5DA4E3D43B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554215D-B5C5-CF7C-995B-8AB02CFD68C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01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5CD97E-D9DE-7E1B-3310-0C3A91ECF8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CA2BB44-B16E-E6F6-6473-FD01C744C5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C97EACC-DF1B-49E1-A974-46FE2403264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84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FCFBA62-DCE4-6975-3401-4D26DD5C5E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09A5B6F-BC01-76DE-5A21-3A4A5B38D5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ED5DAA7-8AC1-BAA4-FA49-713880C043C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4757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C664628-D1F8-8944-08FA-22928C4224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A4B738A-D75B-D78E-71C7-DF3A4FB441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A5E6808-C9C4-A066-7237-20ED0D2D978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045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C892A60-26E2-A705-257E-835B1A492F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175A729-7005-473F-2827-11E60C4323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70FBE96-D4BE-4D77-F7C6-F194326EA43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125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7055E27-B277-9A12-B122-2E30F67D5E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417332C-B50E-3A24-8F53-EA619F4BCB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57F6B50-AFD1-F7A3-6E59-626BAF7286B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991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BF61C2A-958A-6D4D-D5E5-E07BA1E3C3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28D7E6D-435D-65B2-0A52-4B89203B6D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52B01DD-E9FC-A157-D8F1-FA3988E2C76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0913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C15424-3BD0-F4F3-96AF-4945CFB696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4E2A88A-6E5F-C152-B6FC-99655C3521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6A180F2-8F2C-14DC-56B2-F41CDA66194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400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5BF174E-E450-2ED0-DF18-44B591D7C9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6A4F381-025A-1F54-4625-7AD6C31009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22EADFC-AE85-39A2-4264-0F92D986015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3364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0DFA958-2817-2910-7D29-135404880E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B0F147C-BBD5-DFF2-CD5F-293E7F65B7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6B29967D-DFFC-0743-04F3-8E5598F7AE1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83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811FA8B-221E-1731-79E8-98D8AEB068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E9DF58D-9064-E079-1C34-8DB6F061B0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DCC59D76-2EA1-E20B-8410-9B342D684A8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01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36CC58B-45DC-68BA-190B-44258A576F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ACEEFA2-F5E1-C6DD-CEB3-DE4FBF136B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551D1D7-5D82-ACA4-1D87-E9B5CCBC310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14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553CFC-AC7F-63B8-A60B-B094307E32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603D6A5-BBC3-05CD-7CD6-7D08643BFC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D9D1986-F0F9-BAAD-EF1F-7656D50838E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003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57A9E2-B01B-34EE-188C-9003F9051A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2B6C29E-FE6F-0C88-83EA-4BDA05DBD1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3D1DE3B-4BF7-D60D-328D-0116D5E2B7E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28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E602B3-C38E-648E-19D3-B5A7057F31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08EA633-8DEF-9635-BA2E-BD3E6916E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9D13E5F-444A-D1EC-8E80-1366696F862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246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8754044-72F5-7404-D4BE-3D2F7CFDA8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0DC808C-D55C-1E82-BCC8-E9C60C1D5B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A13C007-A2DC-0E0A-E3C6-92E974155AF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19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A37B3C-3B43-E896-E072-01C38C5E7D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4CCAED2-528F-7A49-B76B-161FB6608F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B9ED333-4810-BB0A-B9D7-B3EFB4F9C4F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707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B337ADF-72DC-A530-5FC0-90FB5BE9E2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22A9AED-E4DA-0747-988E-89F2BC9E02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64FFBCD1-B7DA-B872-7C00-DD18948A111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32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C86B93-5F46-041D-BDFC-68507FFAB3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2DDA83A-6CD1-B94E-A4A7-5E9DDF67A5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0FF9251-A60A-004C-D834-7E39E310851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1125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Personalizzato</PresentationFormat>
  <Paragraphs>0</Paragraphs>
  <Slides>20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</dc:title>
  <dc:creator>Rob</dc:creator>
  <cp:lastModifiedBy>raffaella ricci</cp:lastModifiedBy>
  <cp:revision>6</cp:revision>
  <dcterms:created xsi:type="dcterms:W3CDTF">2019-02-17T12:22:30Z</dcterms:created>
  <dcterms:modified xsi:type="dcterms:W3CDTF">2025-06-23T10:30:51Z</dcterms:modified>
</cp:coreProperties>
</file>